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8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595" r:id="rId154"/>
    <p:sldId id="596" r:id="rId155"/>
    <p:sldId id="597" r:id="rId156"/>
    <p:sldId id="598" r:id="rId157"/>
    <p:sldId id="599" r:id="rId158"/>
    <p:sldId id="709" r:id="rId159"/>
    <p:sldId id="710" r:id="rId160"/>
    <p:sldId id="601" r:id="rId161"/>
    <p:sldId id="689" r:id="rId162"/>
    <p:sldId id="696" r:id="rId163"/>
    <p:sldId id="711" r:id="rId164"/>
    <p:sldId id="258" r:id="rId165"/>
    <p:sldId id="2713" r:id="rId166"/>
    <p:sldId id="780" r:id="rId167"/>
    <p:sldId id="303" r:id="rId168"/>
    <p:sldId id="534" r:id="rId169"/>
    <p:sldId id="536" r:id="rId170"/>
    <p:sldId id="2699" r:id="rId171"/>
    <p:sldId id="537" r:id="rId172"/>
    <p:sldId id="581" r:id="rId173"/>
    <p:sldId id="538" r:id="rId174"/>
    <p:sldId id="539" r:id="rId175"/>
    <p:sldId id="579" r:id="rId176"/>
    <p:sldId id="540" r:id="rId177"/>
    <p:sldId id="543" r:id="rId178"/>
    <p:sldId id="541" r:id="rId179"/>
    <p:sldId id="580" r:id="rId180"/>
    <p:sldId id="582" r:id="rId181"/>
    <p:sldId id="542" r:id="rId182"/>
    <p:sldId id="2714" r:id="rId183"/>
    <p:sldId id="561" r:id="rId184"/>
    <p:sldId id="573" r:id="rId185"/>
    <p:sldId id="718" r:id="rId186"/>
    <p:sldId id="634" r:id="rId187"/>
    <p:sldId id="719" r:id="rId188"/>
    <p:sldId id="575" r:id="rId189"/>
    <p:sldId id="636" r:id="rId190"/>
    <p:sldId id="637" r:id="rId191"/>
    <p:sldId id="720" r:id="rId192"/>
    <p:sldId id="721" r:id="rId193"/>
    <p:sldId id="499" r:id="rId194"/>
    <p:sldId id="701" r:id="rId195"/>
    <p:sldId id="722" r:id="rId196"/>
    <p:sldId id="2711" r:id="rId197"/>
    <p:sldId id="723" r:id="rId198"/>
    <p:sldId id="724" r:id="rId199"/>
    <p:sldId id="725" r:id="rId200"/>
    <p:sldId id="587" r:id="rId201"/>
    <p:sldId id="658" r:id="rId202"/>
    <p:sldId id="588" r:id="rId203"/>
    <p:sldId id="616" r:id="rId204"/>
    <p:sldId id="622" r:id="rId205"/>
    <p:sldId id="628" r:id="rId206"/>
    <p:sldId id="678" r:id="rId207"/>
    <p:sldId id="679" r:id="rId208"/>
    <p:sldId id="717" r:id="rId209"/>
    <p:sldId id="2712" r:id="rId210"/>
    <p:sldId id="641" r:id="rId211"/>
    <p:sldId id="642" r:id="rId212"/>
    <p:sldId id="257" r:id="rId213"/>
    <p:sldId id="644" r:id="rId214"/>
    <p:sldId id="2673" r:id="rId215"/>
    <p:sldId id="645" r:id="rId216"/>
    <p:sldId id="728" r:id="rId217"/>
    <p:sldId id="732" r:id="rId218"/>
    <p:sldId id="2721" r:id="rId219"/>
    <p:sldId id="2722" r:id="rId220"/>
    <p:sldId id="2723" r:id="rId221"/>
    <p:sldId id="2724" r:id="rId222"/>
    <p:sldId id="2725" r:id="rId223"/>
    <p:sldId id="2726" r:id="rId224"/>
    <p:sldId id="2727" r:id="rId225"/>
    <p:sldId id="2728" r:id="rId226"/>
    <p:sldId id="2729" r:id="rId227"/>
    <p:sldId id="2730" r:id="rId228"/>
    <p:sldId id="2731" r:id="rId229"/>
    <p:sldId id="2732" r:id="rId230"/>
    <p:sldId id="2733" r:id="rId231"/>
    <p:sldId id="2734" r:id="rId232"/>
    <p:sldId id="2737" r:id="rId233"/>
    <p:sldId id="2743" r:id="rId234"/>
    <p:sldId id="2738" r:id="rId235"/>
    <p:sldId id="2739" r:id="rId236"/>
    <p:sldId id="2740" r:id="rId237"/>
    <p:sldId id="2741" r:id="rId238"/>
    <p:sldId id="2742" r:id="rId239"/>
    <p:sldId id="643" r:id="rId240"/>
    <p:sldId id="646" r:id="rId241"/>
    <p:sldId id="647" r:id="rId242"/>
    <p:sldId id="2736" r:id="rId243"/>
    <p:sldId id="653" r:id="rId244"/>
    <p:sldId id="654" r:id="rId245"/>
    <p:sldId id="655" r:id="rId246"/>
    <p:sldId id="741" r:id="rId247"/>
    <p:sldId id="793" r:id="rId248"/>
    <p:sldId id="991" r:id="rId249"/>
    <p:sldId id="2650" r:id="rId250"/>
    <p:sldId id="749" r:id="rId251"/>
    <p:sldId id="795" r:id="rId252"/>
    <p:sldId id="794" r:id="rId253"/>
    <p:sldId id="796" r:id="rId254"/>
    <p:sldId id="797" r:id="rId255"/>
    <p:sldId id="659" r:id="rId256"/>
    <p:sldId id="660" r:id="rId257"/>
    <p:sldId id="661" r:id="rId258"/>
    <p:sldId id="662" r:id="rId259"/>
    <p:sldId id="663" r:id="rId260"/>
    <p:sldId id="664" r:id="rId261"/>
    <p:sldId id="665" r:id="rId262"/>
    <p:sldId id="666" r:id="rId263"/>
    <p:sldId id="667" r:id="rId264"/>
    <p:sldId id="668" r:id="rId265"/>
    <p:sldId id="669" r:id="rId266"/>
    <p:sldId id="670" r:id="rId267"/>
    <p:sldId id="671" r:id="rId268"/>
    <p:sldId id="672" r:id="rId269"/>
    <p:sldId id="673" r:id="rId270"/>
    <p:sldId id="674" r:id="rId271"/>
    <p:sldId id="675" r:id="rId272"/>
    <p:sldId id="676" r:id="rId273"/>
    <p:sldId id="677" r:id="rId274"/>
    <p:sldId id="2664" r:id="rId275"/>
    <p:sldId id="2665" r:id="rId276"/>
    <p:sldId id="2666" r:id="rId277"/>
    <p:sldId id="2667" r:id="rId278"/>
    <p:sldId id="2707" r:id="rId279"/>
    <p:sldId id="773" r:id="rId280"/>
    <p:sldId id="774" r:id="rId281"/>
    <p:sldId id="775" r:id="rId282"/>
    <p:sldId id="776" r:id="rId283"/>
    <p:sldId id="2696" r:id="rId284"/>
    <p:sldId id="2697" r:id="rId285"/>
    <p:sldId id="2698" r:id="rId286"/>
    <p:sldId id="2701" r:id="rId2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Step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Name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LANGCHAIN_PROJECT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, </a:t>
            </a:r>
            <a:r>
              <a:rPr lang="en-IN" noProof="0" dirty="0" err="1"/>
              <a:t>LangServe</a:t>
            </a:r>
            <a:r>
              <a:rPr lang="en-IN" noProof="0" dirty="0"/>
              <a:t>, </a:t>
            </a:r>
            <a:r>
              <a:rPr lang="en-IN" noProof="0" dirty="0" err="1"/>
              <a:t>LangSmith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Chain</a:t>
            </a:r>
            <a:r>
              <a:rPr lang="en-US" dirty="0"/>
              <a:t>: Sequence of calls to components</a:t>
            </a:r>
          </a:p>
          <a:p>
            <a:pPr lvl="1"/>
            <a:r>
              <a:rPr lang="en-US" dirty="0"/>
              <a:t>Example</a:t>
            </a: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 err="1"/>
              <a:t>LangChain</a:t>
            </a:r>
            <a:r>
              <a:rPr lang="en-US" b="1" dirty="0"/>
              <a:t> Expression Language (LCEL)</a:t>
            </a:r>
            <a:r>
              <a:rPr lang="en-US" dirty="0"/>
              <a:t>: Modern, declarative way to build and customize chains in </a:t>
            </a:r>
            <a:r>
              <a:rPr lang="en-US" dirty="0" err="1"/>
              <a:t>LangChain</a:t>
            </a:r>
            <a:endParaRPr lang="en-US" dirty="0"/>
          </a:p>
          <a:p>
            <a:r>
              <a:rPr lang="en-US" b="1" dirty="0" err="1"/>
              <a:t>Runnables</a:t>
            </a:r>
            <a:r>
              <a:rPr lang="en-US" dirty="0"/>
              <a:t>: Building blocks of LCEL, allows us to "pipe" components together using the | operator</a:t>
            </a:r>
          </a:p>
          <a:p>
            <a:r>
              <a:rPr lang="en-US" dirty="0"/>
              <a:t>Code: </a:t>
            </a:r>
            <a:r>
              <a:rPr lang="fr-FR" dirty="0"/>
              <a:t>C:\code\agenticai\3_langgraph\3_0_langchain_lcel.py</a:t>
            </a:r>
          </a:p>
          <a:p>
            <a:r>
              <a:rPr lang="fr-FR" b="1" dirty="0" err="1"/>
              <a:t>LangServe</a:t>
            </a:r>
            <a:r>
              <a:rPr lang="fr-FR" dirty="0"/>
              <a:t>: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LangChain</a:t>
            </a:r>
            <a:r>
              <a:rPr lang="fr-FR" dirty="0"/>
              <a:t> code as an API</a:t>
            </a:r>
          </a:p>
          <a:p>
            <a:pPr lvl="1"/>
            <a:r>
              <a:rPr lang="fr-FR" dirty="0"/>
              <a:t>Code: 3_1_langchain_chroma_langserve.py</a:t>
            </a:r>
          </a:p>
          <a:p>
            <a:pPr lvl="1"/>
            <a:r>
              <a:rPr lang="fr-FR" dirty="0"/>
              <a:t>Test: Open browser: </a:t>
            </a:r>
            <a:r>
              <a:rPr lang="en-US" dirty="0">
                <a:hlinkClick r:id="rId2"/>
              </a:rPr>
              <a:t>http://localhost:8000/ask/playground/</a:t>
            </a:r>
            <a:endParaRPr lang="en-US" dirty="0"/>
          </a:p>
          <a:p>
            <a:r>
              <a:rPr lang="en-US" b="1" dirty="0"/>
              <a:t>Observability</a:t>
            </a:r>
            <a:r>
              <a:rPr lang="en-US" dirty="0"/>
              <a:t>: Add </a:t>
            </a:r>
            <a:r>
              <a:rPr lang="en-US" b="1" dirty="0" err="1"/>
              <a:t>LangSmith</a:t>
            </a:r>
            <a:r>
              <a:rPr lang="en-US" dirty="0"/>
              <a:t> tracing</a:t>
            </a:r>
          </a:p>
          <a:p>
            <a:pPr lvl="1"/>
            <a:r>
              <a:rPr lang="en-US" dirty="0"/>
              <a:t>Make changes to .env file and rerun the above example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75446</TotalTime>
  <Words>33126</Words>
  <Application>Microsoft Office PowerPoint</Application>
  <PresentationFormat>Widescreen</PresentationFormat>
  <Paragraphs>5059</Paragraphs>
  <Slides>286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9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561</cp:revision>
  <dcterms:created xsi:type="dcterms:W3CDTF">2025-07-21T11:47:41Z</dcterms:created>
  <dcterms:modified xsi:type="dcterms:W3CDTF">2026-01-20T09:37:38Z</dcterms:modified>
</cp:coreProperties>
</file>